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08529A-32A9-4C84-9644-2CBFF4669D4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FC712F1C-2871-4F00-84DA-59F8DA2789E7}">
      <dgm:prSet phldrT="[ข้อความ]" custT="1"/>
      <dgm:spPr/>
      <dgm:t>
        <a:bodyPr/>
        <a:lstStyle/>
        <a:p>
          <a:pPr algn="ctr"/>
          <a:r>
            <a:rPr lang="th-TH" sz="4800" b="1" dirty="0" smtClean="0">
              <a:cs typeface="+mj-cs"/>
            </a:rPr>
            <a:t>การกำกับดูแลที่ดี</a:t>
          </a:r>
        </a:p>
        <a:p>
          <a:pPr algn="ctr"/>
          <a:r>
            <a:rPr lang="th-TH" sz="3200" b="1" dirty="0" smtClean="0">
              <a:latin typeface="Bodoni MT Black" pitchFamily="18" charset="0"/>
              <a:cs typeface="+mn-cs"/>
            </a:rPr>
            <a:t> </a:t>
          </a:r>
          <a:r>
            <a:rPr lang="en-US" sz="3200" b="1" dirty="0" smtClean="0">
              <a:latin typeface="Bodoni MT Black" pitchFamily="18" charset="0"/>
              <a:cs typeface="+mn-cs"/>
            </a:rPr>
            <a:t>Good  Governance</a:t>
          </a:r>
          <a:endParaRPr lang="th-TH" sz="3200" b="1" dirty="0">
            <a:latin typeface="Bodoni MT Black" pitchFamily="18" charset="0"/>
            <a:cs typeface="+mn-cs"/>
          </a:endParaRPr>
        </a:p>
      </dgm:t>
    </dgm:pt>
    <dgm:pt modelId="{A5E40C44-AEC6-4FEF-A64A-FD7AD3D2A6AC}" type="parTrans" cxnId="{FB9B2717-7F5E-4DC1-9CE7-0C9A66CFD3EA}">
      <dgm:prSet/>
      <dgm:spPr/>
      <dgm:t>
        <a:bodyPr/>
        <a:lstStyle/>
        <a:p>
          <a:endParaRPr lang="th-TH"/>
        </a:p>
      </dgm:t>
    </dgm:pt>
    <dgm:pt modelId="{A58C7BA1-6092-444E-848F-10F43BCE7AC5}" type="sibTrans" cxnId="{FB9B2717-7F5E-4DC1-9CE7-0C9A66CFD3EA}">
      <dgm:prSet/>
      <dgm:spPr/>
      <dgm:t>
        <a:bodyPr/>
        <a:lstStyle/>
        <a:p>
          <a:endParaRPr lang="th-TH"/>
        </a:p>
      </dgm:t>
    </dgm:pt>
    <dgm:pt modelId="{9B05E866-2E8C-4B2E-8006-3B94E08EDB7E}">
      <dgm:prSet phldrT="[ข้อความ]" phldr="1"/>
      <dgm:spPr/>
      <dgm:t>
        <a:bodyPr/>
        <a:lstStyle/>
        <a:p>
          <a:pPr algn="l"/>
          <a:endParaRPr lang="th-TH" sz="1400" dirty="0"/>
        </a:p>
      </dgm:t>
    </dgm:pt>
    <dgm:pt modelId="{B9A15CF7-86F1-4EBD-ACFE-0A99009DC4EB}" type="parTrans" cxnId="{799E78BD-1168-4B19-B0BE-7BC8E5A7013F}">
      <dgm:prSet/>
      <dgm:spPr/>
      <dgm:t>
        <a:bodyPr/>
        <a:lstStyle/>
        <a:p>
          <a:endParaRPr lang="th-TH"/>
        </a:p>
      </dgm:t>
    </dgm:pt>
    <dgm:pt modelId="{BCE3E797-CBE5-46B7-92BA-19C84DC18E6A}" type="sibTrans" cxnId="{799E78BD-1168-4B19-B0BE-7BC8E5A7013F}">
      <dgm:prSet/>
      <dgm:spPr/>
      <dgm:t>
        <a:bodyPr/>
        <a:lstStyle/>
        <a:p>
          <a:endParaRPr lang="th-TH"/>
        </a:p>
      </dgm:t>
    </dgm:pt>
    <dgm:pt modelId="{2901CE9C-8A71-407B-8CF8-1CEEBED78C9B}">
      <dgm:prSet phldrT="[ข้อความ]" phldr="1"/>
      <dgm:spPr/>
      <dgm:t>
        <a:bodyPr/>
        <a:lstStyle/>
        <a:p>
          <a:pPr algn="l"/>
          <a:endParaRPr lang="th-TH" sz="1400"/>
        </a:p>
      </dgm:t>
    </dgm:pt>
    <dgm:pt modelId="{A47AD19E-1FEB-40BB-BC00-3C2B50DAD181}" type="parTrans" cxnId="{8C3FA83E-C18F-4ACF-8A7E-C3F67D73DB03}">
      <dgm:prSet/>
      <dgm:spPr/>
      <dgm:t>
        <a:bodyPr/>
        <a:lstStyle/>
        <a:p>
          <a:endParaRPr lang="th-TH"/>
        </a:p>
      </dgm:t>
    </dgm:pt>
    <dgm:pt modelId="{EBEC6CB2-61F4-4693-81A6-6C9EF220CB2D}" type="sibTrans" cxnId="{8C3FA83E-C18F-4ACF-8A7E-C3F67D73DB03}">
      <dgm:prSet/>
      <dgm:spPr/>
      <dgm:t>
        <a:bodyPr/>
        <a:lstStyle/>
        <a:p>
          <a:endParaRPr lang="th-TH"/>
        </a:p>
      </dgm:t>
    </dgm:pt>
    <dgm:pt modelId="{A3B20B27-C1DE-45F9-829F-34D9960FF98B}">
      <dgm:prSet phldrT="[ข้อความ]" custT="1"/>
      <dgm:spPr/>
      <dgm:t>
        <a:bodyPr/>
        <a:lstStyle/>
        <a:p>
          <a:pPr algn="ctr"/>
          <a:r>
            <a:rPr lang="th-TH" sz="4800" dirty="0" smtClean="0">
              <a:cs typeface="+mj-cs"/>
            </a:rPr>
            <a:t>การบริหารความเสี่ยง</a:t>
          </a:r>
          <a:endParaRPr lang="th-TH" sz="4800" dirty="0">
            <a:cs typeface="+mj-cs"/>
          </a:endParaRPr>
        </a:p>
      </dgm:t>
    </dgm:pt>
    <dgm:pt modelId="{D69320EB-6F3A-4AAE-923A-B05BA42BDF28}" type="parTrans" cxnId="{57B90CF3-BF1C-4079-88F4-31ED5DBD7F1B}">
      <dgm:prSet/>
      <dgm:spPr/>
      <dgm:t>
        <a:bodyPr/>
        <a:lstStyle/>
        <a:p>
          <a:endParaRPr lang="th-TH"/>
        </a:p>
      </dgm:t>
    </dgm:pt>
    <dgm:pt modelId="{894E42B9-F5DC-4C76-8601-EF7D75B0D065}" type="sibTrans" cxnId="{57B90CF3-BF1C-4079-88F4-31ED5DBD7F1B}">
      <dgm:prSet/>
      <dgm:spPr/>
      <dgm:t>
        <a:bodyPr/>
        <a:lstStyle/>
        <a:p>
          <a:endParaRPr lang="th-TH"/>
        </a:p>
      </dgm:t>
    </dgm:pt>
    <dgm:pt modelId="{23803256-AF2A-4080-9CE3-32BA8C128A0B}">
      <dgm:prSet phldrT="[ข้อความ]" custT="1"/>
      <dgm:spPr/>
      <dgm:t>
        <a:bodyPr/>
        <a:lstStyle/>
        <a:p>
          <a:pPr algn="ctr"/>
          <a:r>
            <a:rPr lang="en-US" sz="3200" b="1" dirty="0" smtClean="0">
              <a:latin typeface="Bodoni MT Black" pitchFamily="18" charset="0"/>
            </a:rPr>
            <a:t>Risk  Management</a:t>
          </a:r>
          <a:endParaRPr lang="th-TH" sz="3200" b="1" dirty="0">
            <a:latin typeface="Bodoni MT Black" pitchFamily="18" charset="0"/>
          </a:endParaRPr>
        </a:p>
      </dgm:t>
    </dgm:pt>
    <dgm:pt modelId="{978D1B05-5700-41F2-9987-59FDF201EBB2}" type="parTrans" cxnId="{0D414F73-23BB-472C-912A-F67EC4770B91}">
      <dgm:prSet/>
      <dgm:spPr/>
      <dgm:t>
        <a:bodyPr/>
        <a:lstStyle/>
        <a:p>
          <a:endParaRPr lang="th-TH"/>
        </a:p>
      </dgm:t>
    </dgm:pt>
    <dgm:pt modelId="{806A620C-793E-497D-A1C1-62D12408722F}" type="sibTrans" cxnId="{0D414F73-23BB-472C-912A-F67EC4770B91}">
      <dgm:prSet/>
      <dgm:spPr/>
      <dgm:t>
        <a:bodyPr/>
        <a:lstStyle/>
        <a:p>
          <a:endParaRPr lang="th-TH"/>
        </a:p>
      </dgm:t>
    </dgm:pt>
    <dgm:pt modelId="{AA0EDD1D-A1EA-4FB5-96C1-DBBA43CF1ED0}">
      <dgm:prSet phldrT="[ข้อความ]" phldr="1"/>
      <dgm:spPr/>
      <dgm:t>
        <a:bodyPr/>
        <a:lstStyle/>
        <a:p>
          <a:pPr algn="l"/>
          <a:endParaRPr lang="th-TH" sz="2200"/>
        </a:p>
      </dgm:t>
    </dgm:pt>
    <dgm:pt modelId="{E0277E21-B1FE-4235-855C-667832630EC2}" type="parTrans" cxnId="{45BCA1DB-CCBC-4296-B465-EA0D0CECF0DA}">
      <dgm:prSet/>
      <dgm:spPr/>
      <dgm:t>
        <a:bodyPr/>
        <a:lstStyle/>
        <a:p>
          <a:endParaRPr lang="th-TH"/>
        </a:p>
      </dgm:t>
    </dgm:pt>
    <dgm:pt modelId="{FA00FAF7-4518-4943-A88E-DD49F2293B77}" type="sibTrans" cxnId="{45BCA1DB-CCBC-4296-B465-EA0D0CECF0DA}">
      <dgm:prSet/>
      <dgm:spPr/>
      <dgm:t>
        <a:bodyPr/>
        <a:lstStyle/>
        <a:p>
          <a:endParaRPr lang="th-TH"/>
        </a:p>
      </dgm:t>
    </dgm:pt>
    <dgm:pt modelId="{61585F57-7C70-470C-A1A7-5D4AAC5D0BD3}">
      <dgm:prSet phldrT="[ข้อความ]" custT="1"/>
      <dgm:spPr/>
      <dgm:t>
        <a:bodyPr/>
        <a:lstStyle/>
        <a:p>
          <a:pPr algn="ctr"/>
          <a:r>
            <a:rPr lang="th-TH" sz="4800" b="1" u="sng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การควบคุมภายใน</a:t>
          </a:r>
          <a:endParaRPr lang="th-TH" sz="4800" b="1" u="sng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DF8D70A-B330-4C51-96C2-12FDEE044B43}" type="parTrans" cxnId="{027CB5B3-6780-4C57-B2AF-46CF295FA0B7}">
      <dgm:prSet/>
      <dgm:spPr/>
      <dgm:t>
        <a:bodyPr/>
        <a:lstStyle/>
        <a:p>
          <a:endParaRPr lang="th-TH"/>
        </a:p>
      </dgm:t>
    </dgm:pt>
    <dgm:pt modelId="{BAB13387-F065-4EC8-8D30-44E964933AED}" type="sibTrans" cxnId="{027CB5B3-6780-4C57-B2AF-46CF295FA0B7}">
      <dgm:prSet/>
      <dgm:spPr/>
      <dgm:t>
        <a:bodyPr/>
        <a:lstStyle/>
        <a:p>
          <a:endParaRPr lang="th-TH"/>
        </a:p>
      </dgm:t>
    </dgm:pt>
    <dgm:pt modelId="{90DE686D-E67F-40C4-96CF-5A1F0FB248D8}">
      <dgm:prSet phldrT="[ข้อความ]" custT="1"/>
      <dgm:spPr/>
      <dgm:t>
        <a:bodyPr/>
        <a:lstStyle/>
        <a:p>
          <a:pPr algn="ctr"/>
          <a:r>
            <a:rPr lang="en-US" sz="3200" dirty="0" smtClean="0">
              <a:latin typeface="Bodoni MT Black" pitchFamily="18" charset="0"/>
            </a:rPr>
            <a:t>Internal  control</a:t>
          </a:r>
          <a:endParaRPr lang="th-TH" sz="3200" dirty="0">
            <a:latin typeface="Bodoni MT Black" pitchFamily="18" charset="0"/>
          </a:endParaRPr>
        </a:p>
      </dgm:t>
    </dgm:pt>
    <dgm:pt modelId="{A8C5C724-700B-49B4-A368-8569BBC6A1D1}" type="parTrans" cxnId="{D476B181-575C-4DC1-913A-DF0E18F0B912}">
      <dgm:prSet/>
      <dgm:spPr/>
      <dgm:t>
        <a:bodyPr/>
        <a:lstStyle/>
        <a:p>
          <a:endParaRPr lang="th-TH"/>
        </a:p>
      </dgm:t>
    </dgm:pt>
    <dgm:pt modelId="{15947B6D-6E09-4109-81A6-750F39BE9972}" type="sibTrans" cxnId="{D476B181-575C-4DC1-913A-DF0E18F0B912}">
      <dgm:prSet/>
      <dgm:spPr/>
      <dgm:t>
        <a:bodyPr/>
        <a:lstStyle/>
        <a:p>
          <a:endParaRPr lang="th-TH"/>
        </a:p>
      </dgm:t>
    </dgm:pt>
    <dgm:pt modelId="{19B61651-0968-4FC0-9B3C-8DFD2EC2245B}">
      <dgm:prSet phldrT="[ข้อความ]" phldr="1"/>
      <dgm:spPr/>
      <dgm:t>
        <a:bodyPr/>
        <a:lstStyle/>
        <a:p>
          <a:pPr algn="l"/>
          <a:endParaRPr lang="th-TH" sz="2200"/>
        </a:p>
      </dgm:t>
    </dgm:pt>
    <dgm:pt modelId="{4DA8EDE6-C4D1-41DB-990C-01F68C6DA5DE}" type="parTrans" cxnId="{A9BE856E-812E-40A2-AB75-CEA634023A71}">
      <dgm:prSet/>
      <dgm:spPr/>
      <dgm:t>
        <a:bodyPr/>
        <a:lstStyle/>
        <a:p>
          <a:endParaRPr lang="th-TH"/>
        </a:p>
      </dgm:t>
    </dgm:pt>
    <dgm:pt modelId="{21B168F8-BC40-4951-B72C-9AF153877812}" type="sibTrans" cxnId="{A9BE856E-812E-40A2-AB75-CEA634023A71}">
      <dgm:prSet/>
      <dgm:spPr/>
      <dgm:t>
        <a:bodyPr/>
        <a:lstStyle/>
        <a:p>
          <a:endParaRPr lang="th-TH"/>
        </a:p>
      </dgm:t>
    </dgm:pt>
    <dgm:pt modelId="{2AA519E9-9298-42CF-8B4F-73F8CF49C6E9}" type="pres">
      <dgm:prSet presAssocID="{4D08529A-32A9-4C84-9644-2CBFF4669D4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9BAFFA1-417E-471C-AC2D-F41F824F1211}" type="pres">
      <dgm:prSet presAssocID="{FC712F1C-2871-4F00-84DA-59F8DA2789E7}" presName="comp" presStyleCnt="0"/>
      <dgm:spPr/>
    </dgm:pt>
    <dgm:pt modelId="{C76E172A-10F9-43E8-B001-AE8F7C45737C}" type="pres">
      <dgm:prSet presAssocID="{FC712F1C-2871-4F00-84DA-59F8DA2789E7}" presName="box" presStyleLbl="node1" presStyleIdx="0" presStyleCnt="3"/>
      <dgm:spPr/>
      <dgm:t>
        <a:bodyPr/>
        <a:lstStyle/>
        <a:p>
          <a:endParaRPr lang="th-TH"/>
        </a:p>
      </dgm:t>
    </dgm:pt>
    <dgm:pt modelId="{9402B5F4-C9A8-4F01-B193-AD78AF5CD83E}" type="pres">
      <dgm:prSet presAssocID="{FC712F1C-2871-4F00-84DA-59F8DA2789E7}" presName="img" presStyleLbl="fgImgPlace1" presStyleIdx="0" presStyleCnt="3" custScaleX="33856" custLinFactNeighborX="3063" custLinFactNeighborY="-150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F891EC2-5E23-455B-B2C5-1788C11641BB}" type="pres">
      <dgm:prSet presAssocID="{FC712F1C-2871-4F00-84DA-59F8DA2789E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F6B9E5-BDBB-4D3E-9EDF-C527D1D1EE64}" type="pres">
      <dgm:prSet presAssocID="{A58C7BA1-6092-444E-848F-10F43BCE7AC5}" presName="spacer" presStyleCnt="0"/>
      <dgm:spPr/>
    </dgm:pt>
    <dgm:pt modelId="{F22518F0-B3EF-4664-9172-7FE5ED25F842}" type="pres">
      <dgm:prSet presAssocID="{A3B20B27-C1DE-45F9-829F-34D9960FF98B}" presName="comp" presStyleCnt="0"/>
      <dgm:spPr/>
    </dgm:pt>
    <dgm:pt modelId="{0CDD9CC3-3ED6-44A0-B968-7046D0CBD171}" type="pres">
      <dgm:prSet presAssocID="{A3B20B27-C1DE-45F9-829F-34D9960FF98B}" presName="box" presStyleLbl="node1" presStyleIdx="1" presStyleCnt="3" custScaleY="100892"/>
      <dgm:spPr/>
      <dgm:t>
        <a:bodyPr/>
        <a:lstStyle/>
        <a:p>
          <a:endParaRPr lang="th-TH"/>
        </a:p>
      </dgm:t>
    </dgm:pt>
    <dgm:pt modelId="{0A450EF9-57CE-492E-855E-231FDA43563E}" type="pres">
      <dgm:prSet presAssocID="{A3B20B27-C1DE-45F9-829F-34D9960FF98B}" presName="img" presStyleLbl="fgImgPlace1" presStyleIdx="1" presStyleCnt="3" custScaleX="3558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157AA5E-E011-4177-AC33-10CA3D5113A3}" type="pres">
      <dgm:prSet presAssocID="{A3B20B27-C1DE-45F9-829F-34D9960FF98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4EC091-15AF-40B4-A49A-60A6D2EA2A53}" type="pres">
      <dgm:prSet presAssocID="{894E42B9-F5DC-4C76-8601-EF7D75B0D065}" presName="spacer" presStyleCnt="0"/>
      <dgm:spPr/>
    </dgm:pt>
    <dgm:pt modelId="{2850984F-F29C-4C40-B5CC-B40759755FD4}" type="pres">
      <dgm:prSet presAssocID="{61585F57-7C70-470C-A1A7-5D4AAC5D0BD3}" presName="comp" presStyleCnt="0"/>
      <dgm:spPr/>
    </dgm:pt>
    <dgm:pt modelId="{D504682B-9B94-496B-BD06-0A994C99917D}" type="pres">
      <dgm:prSet presAssocID="{61585F57-7C70-470C-A1A7-5D4AAC5D0BD3}" presName="box" presStyleLbl="node1" presStyleIdx="2" presStyleCnt="3"/>
      <dgm:spPr/>
      <dgm:t>
        <a:bodyPr/>
        <a:lstStyle/>
        <a:p>
          <a:endParaRPr lang="th-TH"/>
        </a:p>
      </dgm:t>
    </dgm:pt>
    <dgm:pt modelId="{A3FCBAFE-521C-463A-AC4A-C1B3ED2F08A0}" type="pres">
      <dgm:prSet presAssocID="{61585F57-7C70-470C-A1A7-5D4AAC5D0BD3}" presName="img" presStyleLbl="fgImgPlace1" presStyleIdx="2" presStyleCnt="3" custScaleX="3558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43ADEFD-3B25-4796-B2A9-ED5883D06A86}" type="pres">
      <dgm:prSet presAssocID="{61585F57-7C70-470C-A1A7-5D4AAC5D0BD3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8C0A8A0-89F8-4FF4-A0CF-577754D4577F}" type="presOf" srcId="{19B61651-0968-4FC0-9B3C-8DFD2EC2245B}" destId="{D43ADEFD-3B25-4796-B2A9-ED5883D06A86}" srcOrd="1" destOrd="2" presId="urn:microsoft.com/office/officeart/2005/8/layout/vList4"/>
    <dgm:cxn modelId="{255B89FF-9E6F-4949-839B-3BC5B2F2C24B}" type="presOf" srcId="{FC712F1C-2871-4F00-84DA-59F8DA2789E7}" destId="{8F891EC2-5E23-455B-B2C5-1788C11641BB}" srcOrd="1" destOrd="0" presId="urn:microsoft.com/office/officeart/2005/8/layout/vList4"/>
    <dgm:cxn modelId="{57B90CF3-BF1C-4079-88F4-31ED5DBD7F1B}" srcId="{4D08529A-32A9-4C84-9644-2CBFF4669D46}" destId="{A3B20B27-C1DE-45F9-829F-34D9960FF98B}" srcOrd="1" destOrd="0" parTransId="{D69320EB-6F3A-4AAE-923A-B05BA42BDF28}" sibTransId="{894E42B9-F5DC-4C76-8601-EF7D75B0D065}"/>
    <dgm:cxn modelId="{5342ECFB-38C4-4EFA-8D77-EAFF44F07CEA}" type="presOf" srcId="{61585F57-7C70-470C-A1A7-5D4AAC5D0BD3}" destId="{D43ADEFD-3B25-4796-B2A9-ED5883D06A86}" srcOrd="1" destOrd="0" presId="urn:microsoft.com/office/officeart/2005/8/layout/vList4"/>
    <dgm:cxn modelId="{45BCA1DB-CCBC-4296-B465-EA0D0CECF0DA}" srcId="{A3B20B27-C1DE-45F9-829F-34D9960FF98B}" destId="{AA0EDD1D-A1EA-4FB5-96C1-DBBA43CF1ED0}" srcOrd="1" destOrd="0" parTransId="{E0277E21-B1FE-4235-855C-667832630EC2}" sibTransId="{FA00FAF7-4518-4943-A88E-DD49F2293B77}"/>
    <dgm:cxn modelId="{FB9B2717-7F5E-4DC1-9CE7-0C9A66CFD3EA}" srcId="{4D08529A-32A9-4C84-9644-2CBFF4669D46}" destId="{FC712F1C-2871-4F00-84DA-59F8DA2789E7}" srcOrd="0" destOrd="0" parTransId="{A5E40C44-AEC6-4FEF-A64A-FD7AD3D2A6AC}" sibTransId="{A58C7BA1-6092-444E-848F-10F43BCE7AC5}"/>
    <dgm:cxn modelId="{35E0C1A4-8EA8-4391-BFB8-FF9CD4494C34}" type="presOf" srcId="{9B05E866-2E8C-4B2E-8006-3B94E08EDB7E}" destId="{8F891EC2-5E23-455B-B2C5-1788C11641BB}" srcOrd="1" destOrd="1" presId="urn:microsoft.com/office/officeart/2005/8/layout/vList4"/>
    <dgm:cxn modelId="{459696F1-F723-4C57-80F0-D86E00AB1278}" type="presOf" srcId="{2901CE9C-8A71-407B-8CF8-1CEEBED78C9B}" destId="{C76E172A-10F9-43E8-B001-AE8F7C45737C}" srcOrd="0" destOrd="2" presId="urn:microsoft.com/office/officeart/2005/8/layout/vList4"/>
    <dgm:cxn modelId="{69FE235C-E181-4112-B7BC-7ABC3F93C2D0}" type="presOf" srcId="{4D08529A-32A9-4C84-9644-2CBFF4669D46}" destId="{2AA519E9-9298-42CF-8B4F-73F8CF49C6E9}" srcOrd="0" destOrd="0" presId="urn:microsoft.com/office/officeart/2005/8/layout/vList4"/>
    <dgm:cxn modelId="{6DAD9FF8-7F11-4466-BF02-268605993EAC}" type="presOf" srcId="{A3B20B27-C1DE-45F9-829F-34D9960FF98B}" destId="{0CDD9CC3-3ED6-44A0-B968-7046D0CBD171}" srcOrd="0" destOrd="0" presId="urn:microsoft.com/office/officeart/2005/8/layout/vList4"/>
    <dgm:cxn modelId="{48E78DB5-F3A0-4F3F-8342-8E6ABFF8396A}" type="presOf" srcId="{AA0EDD1D-A1EA-4FB5-96C1-DBBA43CF1ED0}" destId="{0CDD9CC3-3ED6-44A0-B968-7046D0CBD171}" srcOrd="0" destOrd="2" presId="urn:microsoft.com/office/officeart/2005/8/layout/vList4"/>
    <dgm:cxn modelId="{4F053257-F67D-4AB4-BCEC-0D6F038BD5EB}" type="presOf" srcId="{23803256-AF2A-4080-9CE3-32BA8C128A0B}" destId="{3157AA5E-E011-4177-AC33-10CA3D5113A3}" srcOrd="1" destOrd="1" presId="urn:microsoft.com/office/officeart/2005/8/layout/vList4"/>
    <dgm:cxn modelId="{69FF4661-4FE8-4A8A-B99E-82EBA051200F}" type="presOf" srcId="{9B05E866-2E8C-4B2E-8006-3B94E08EDB7E}" destId="{C76E172A-10F9-43E8-B001-AE8F7C45737C}" srcOrd="0" destOrd="1" presId="urn:microsoft.com/office/officeart/2005/8/layout/vList4"/>
    <dgm:cxn modelId="{799E78BD-1168-4B19-B0BE-7BC8E5A7013F}" srcId="{FC712F1C-2871-4F00-84DA-59F8DA2789E7}" destId="{9B05E866-2E8C-4B2E-8006-3B94E08EDB7E}" srcOrd="0" destOrd="0" parTransId="{B9A15CF7-86F1-4EBD-ACFE-0A99009DC4EB}" sibTransId="{BCE3E797-CBE5-46B7-92BA-19C84DC18E6A}"/>
    <dgm:cxn modelId="{A9BE856E-812E-40A2-AB75-CEA634023A71}" srcId="{61585F57-7C70-470C-A1A7-5D4AAC5D0BD3}" destId="{19B61651-0968-4FC0-9B3C-8DFD2EC2245B}" srcOrd="1" destOrd="0" parTransId="{4DA8EDE6-C4D1-41DB-990C-01F68C6DA5DE}" sibTransId="{21B168F8-BC40-4951-B72C-9AF153877812}"/>
    <dgm:cxn modelId="{7F34D55B-5ABD-430F-B696-86209A434367}" type="presOf" srcId="{61585F57-7C70-470C-A1A7-5D4AAC5D0BD3}" destId="{D504682B-9B94-496B-BD06-0A994C99917D}" srcOrd="0" destOrd="0" presId="urn:microsoft.com/office/officeart/2005/8/layout/vList4"/>
    <dgm:cxn modelId="{32A4C24A-80D3-4AB7-B827-1486A4FE2AF5}" type="presOf" srcId="{90DE686D-E67F-40C4-96CF-5A1F0FB248D8}" destId="{D504682B-9B94-496B-BD06-0A994C99917D}" srcOrd="0" destOrd="1" presId="urn:microsoft.com/office/officeart/2005/8/layout/vList4"/>
    <dgm:cxn modelId="{1823C78B-4B03-4FB4-9C25-3B4247731F3A}" type="presOf" srcId="{2901CE9C-8A71-407B-8CF8-1CEEBED78C9B}" destId="{8F891EC2-5E23-455B-B2C5-1788C11641BB}" srcOrd="1" destOrd="2" presId="urn:microsoft.com/office/officeart/2005/8/layout/vList4"/>
    <dgm:cxn modelId="{0D414F73-23BB-472C-912A-F67EC4770B91}" srcId="{A3B20B27-C1DE-45F9-829F-34D9960FF98B}" destId="{23803256-AF2A-4080-9CE3-32BA8C128A0B}" srcOrd="0" destOrd="0" parTransId="{978D1B05-5700-41F2-9987-59FDF201EBB2}" sibTransId="{806A620C-793E-497D-A1C1-62D12408722F}"/>
    <dgm:cxn modelId="{760111D0-6E65-42BE-AE17-3DA93502AE6F}" type="presOf" srcId="{23803256-AF2A-4080-9CE3-32BA8C128A0B}" destId="{0CDD9CC3-3ED6-44A0-B968-7046D0CBD171}" srcOrd="0" destOrd="1" presId="urn:microsoft.com/office/officeart/2005/8/layout/vList4"/>
    <dgm:cxn modelId="{027CB5B3-6780-4C57-B2AF-46CF295FA0B7}" srcId="{4D08529A-32A9-4C84-9644-2CBFF4669D46}" destId="{61585F57-7C70-470C-A1A7-5D4AAC5D0BD3}" srcOrd="2" destOrd="0" parTransId="{9DF8D70A-B330-4C51-96C2-12FDEE044B43}" sibTransId="{BAB13387-F065-4EC8-8D30-44E964933AED}"/>
    <dgm:cxn modelId="{15C978CE-7E0A-4B4C-8838-A83A902A5873}" type="presOf" srcId="{A3B20B27-C1DE-45F9-829F-34D9960FF98B}" destId="{3157AA5E-E011-4177-AC33-10CA3D5113A3}" srcOrd="1" destOrd="0" presId="urn:microsoft.com/office/officeart/2005/8/layout/vList4"/>
    <dgm:cxn modelId="{AB2F6E40-48B9-47F3-9F56-13722558FD6A}" type="presOf" srcId="{AA0EDD1D-A1EA-4FB5-96C1-DBBA43CF1ED0}" destId="{3157AA5E-E011-4177-AC33-10CA3D5113A3}" srcOrd="1" destOrd="2" presId="urn:microsoft.com/office/officeart/2005/8/layout/vList4"/>
    <dgm:cxn modelId="{8C3FA83E-C18F-4ACF-8A7E-C3F67D73DB03}" srcId="{FC712F1C-2871-4F00-84DA-59F8DA2789E7}" destId="{2901CE9C-8A71-407B-8CF8-1CEEBED78C9B}" srcOrd="1" destOrd="0" parTransId="{A47AD19E-1FEB-40BB-BC00-3C2B50DAD181}" sibTransId="{EBEC6CB2-61F4-4693-81A6-6C9EF220CB2D}"/>
    <dgm:cxn modelId="{6BB1675B-07EC-40AB-82E9-6698A2F75DB0}" type="presOf" srcId="{19B61651-0968-4FC0-9B3C-8DFD2EC2245B}" destId="{D504682B-9B94-496B-BD06-0A994C99917D}" srcOrd="0" destOrd="2" presId="urn:microsoft.com/office/officeart/2005/8/layout/vList4"/>
    <dgm:cxn modelId="{31273EDF-0992-4280-BF58-26E6BB72B9BB}" type="presOf" srcId="{90DE686D-E67F-40C4-96CF-5A1F0FB248D8}" destId="{D43ADEFD-3B25-4796-B2A9-ED5883D06A86}" srcOrd="1" destOrd="1" presId="urn:microsoft.com/office/officeart/2005/8/layout/vList4"/>
    <dgm:cxn modelId="{D476B181-575C-4DC1-913A-DF0E18F0B912}" srcId="{61585F57-7C70-470C-A1A7-5D4AAC5D0BD3}" destId="{90DE686D-E67F-40C4-96CF-5A1F0FB248D8}" srcOrd="0" destOrd="0" parTransId="{A8C5C724-700B-49B4-A368-8569BBC6A1D1}" sibTransId="{15947B6D-6E09-4109-81A6-750F39BE9972}"/>
    <dgm:cxn modelId="{8D41FD95-B2C9-4002-9E3C-D8BAF3622CBA}" type="presOf" srcId="{FC712F1C-2871-4F00-84DA-59F8DA2789E7}" destId="{C76E172A-10F9-43E8-B001-AE8F7C45737C}" srcOrd="0" destOrd="0" presId="urn:microsoft.com/office/officeart/2005/8/layout/vList4"/>
    <dgm:cxn modelId="{582956D7-2B02-4537-BCDF-2B78ABB67816}" type="presParOf" srcId="{2AA519E9-9298-42CF-8B4F-73F8CF49C6E9}" destId="{D9BAFFA1-417E-471C-AC2D-F41F824F1211}" srcOrd="0" destOrd="0" presId="urn:microsoft.com/office/officeart/2005/8/layout/vList4"/>
    <dgm:cxn modelId="{B538BC65-5786-48A0-9111-B56E38C61AE3}" type="presParOf" srcId="{D9BAFFA1-417E-471C-AC2D-F41F824F1211}" destId="{C76E172A-10F9-43E8-B001-AE8F7C45737C}" srcOrd="0" destOrd="0" presId="urn:microsoft.com/office/officeart/2005/8/layout/vList4"/>
    <dgm:cxn modelId="{E394BC63-1DAD-42C9-8ED0-72C03221BBA9}" type="presParOf" srcId="{D9BAFFA1-417E-471C-AC2D-F41F824F1211}" destId="{9402B5F4-C9A8-4F01-B193-AD78AF5CD83E}" srcOrd="1" destOrd="0" presId="urn:microsoft.com/office/officeart/2005/8/layout/vList4"/>
    <dgm:cxn modelId="{A8AE770F-3E86-470E-9B2B-5901F6923C95}" type="presParOf" srcId="{D9BAFFA1-417E-471C-AC2D-F41F824F1211}" destId="{8F891EC2-5E23-455B-B2C5-1788C11641BB}" srcOrd="2" destOrd="0" presId="urn:microsoft.com/office/officeart/2005/8/layout/vList4"/>
    <dgm:cxn modelId="{67C02A78-780B-4312-98B1-DA58F51F8BC8}" type="presParOf" srcId="{2AA519E9-9298-42CF-8B4F-73F8CF49C6E9}" destId="{29F6B9E5-BDBB-4D3E-9EDF-C527D1D1EE64}" srcOrd="1" destOrd="0" presId="urn:microsoft.com/office/officeart/2005/8/layout/vList4"/>
    <dgm:cxn modelId="{4754928C-1FE1-4E7B-ABDD-57664B01FE07}" type="presParOf" srcId="{2AA519E9-9298-42CF-8B4F-73F8CF49C6E9}" destId="{F22518F0-B3EF-4664-9172-7FE5ED25F842}" srcOrd="2" destOrd="0" presId="urn:microsoft.com/office/officeart/2005/8/layout/vList4"/>
    <dgm:cxn modelId="{1FA6CB3B-F340-4E32-8A30-7E72AFE4C5DA}" type="presParOf" srcId="{F22518F0-B3EF-4664-9172-7FE5ED25F842}" destId="{0CDD9CC3-3ED6-44A0-B968-7046D0CBD171}" srcOrd="0" destOrd="0" presId="urn:microsoft.com/office/officeart/2005/8/layout/vList4"/>
    <dgm:cxn modelId="{9AC40715-C4E3-4673-B75D-375FED366399}" type="presParOf" srcId="{F22518F0-B3EF-4664-9172-7FE5ED25F842}" destId="{0A450EF9-57CE-492E-855E-231FDA43563E}" srcOrd="1" destOrd="0" presId="urn:microsoft.com/office/officeart/2005/8/layout/vList4"/>
    <dgm:cxn modelId="{F11F479B-35C1-4771-9F61-9687F42FD401}" type="presParOf" srcId="{F22518F0-B3EF-4664-9172-7FE5ED25F842}" destId="{3157AA5E-E011-4177-AC33-10CA3D5113A3}" srcOrd="2" destOrd="0" presId="urn:microsoft.com/office/officeart/2005/8/layout/vList4"/>
    <dgm:cxn modelId="{ED402571-7787-407B-82FF-FF3F678BBBA8}" type="presParOf" srcId="{2AA519E9-9298-42CF-8B4F-73F8CF49C6E9}" destId="{554EC091-15AF-40B4-A49A-60A6D2EA2A53}" srcOrd="3" destOrd="0" presId="urn:microsoft.com/office/officeart/2005/8/layout/vList4"/>
    <dgm:cxn modelId="{E5D49F33-166D-4051-A648-71C4389738DB}" type="presParOf" srcId="{2AA519E9-9298-42CF-8B4F-73F8CF49C6E9}" destId="{2850984F-F29C-4C40-B5CC-B40759755FD4}" srcOrd="4" destOrd="0" presId="urn:microsoft.com/office/officeart/2005/8/layout/vList4"/>
    <dgm:cxn modelId="{F8E5CD80-9C24-4567-9C3F-048CFAB2E569}" type="presParOf" srcId="{2850984F-F29C-4C40-B5CC-B40759755FD4}" destId="{D504682B-9B94-496B-BD06-0A994C99917D}" srcOrd="0" destOrd="0" presId="urn:microsoft.com/office/officeart/2005/8/layout/vList4"/>
    <dgm:cxn modelId="{005EE8F4-378A-430A-8619-1F9186EA2ED2}" type="presParOf" srcId="{2850984F-F29C-4C40-B5CC-B40759755FD4}" destId="{A3FCBAFE-521C-463A-AC4A-C1B3ED2F08A0}" srcOrd="1" destOrd="0" presId="urn:microsoft.com/office/officeart/2005/8/layout/vList4"/>
    <dgm:cxn modelId="{0437A488-4D49-4C5B-8948-BBB908299F79}" type="presParOf" srcId="{2850984F-F29C-4C40-B5CC-B40759755FD4}" destId="{D43ADEFD-3B25-4796-B2A9-ED5883D06A86}" srcOrd="2" destOrd="0" presId="urn:microsoft.com/office/officeart/2005/8/layout/vList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DC7D-75CB-4F6F-9F98-5DFC821EEEA0}" type="datetimeFigureOut">
              <a:rPr lang="th-TH" smtClean="0"/>
              <a:pPr/>
              <a:t>17/03/57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1D3F-A751-4CAC-8804-E767C8BC5FA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7200" b="1" u="sng" dirty="0" smtClean="0">
                <a:solidFill>
                  <a:srgbClr val="C00000"/>
                </a:solidFill>
              </a:rPr>
              <a:t>ความเสี่ยง</a:t>
            </a:r>
            <a:endParaRPr lang="th-TH" sz="72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b="1" u="sng" dirty="0" smtClean="0">
                <a:solidFill>
                  <a:schemeClr val="tx2"/>
                </a:solidFill>
              </a:rPr>
              <a:t>ความเสี่ยง  </a:t>
            </a:r>
            <a:r>
              <a:rPr lang="th-TH" sz="4800" b="1" dirty="0" smtClean="0">
                <a:solidFill>
                  <a:schemeClr val="tx2"/>
                </a:solidFill>
              </a:rPr>
              <a:t>หมายถึง  โอกาสที่จะเกิดความผิดพลาด  ความเสียหาย  การรั่วไหล  ความสูญเปล่า  หรือเหตุการณ์ที่ไม่พึงประสงค์  ที่ทำให้งานไม่ประสบผลสำเร็จตามวัตถุประสงค์และเป้าหมายที่กำหนดไว้</a:t>
            </a:r>
            <a:endParaRPr lang="th-TH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การควบคุมความเสี่ยงของหน่วยงาน</a:t>
            </a:r>
            <a:endParaRPr lang="th-TH" sz="54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>
          <a:xfrm>
            <a:off x="142844" y="2130425"/>
            <a:ext cx="9001156" cy="1470025"/>
          </a:xfrm>
        </p:spPr>
        <p:txBody>
          <a:bodyPr>
            <a:noAutofit/>
          </a:bodyPr>
          <a:lstStyle/>
          <a:p>
            <a:pPr algn="l"/>
            <a:r>
              <a:rPr lang="th-TH" sz="6000" b="1" u="sng" dirty="0" smtClean="0">
                <a:solidFill>
                  <a:srgbClr val="FF0000"/>
                </a:solidFill>
              </a:rPr>
              <a:t>การควบคุมภายใน  </a:t>
            </a:r>
            <a:r>
              <a:rPr lang="th-TH" sz="6000" b="1" dirty="0" smtClean="0"/>
              <a:t>หมายถึง  กระบวนการที่ผู้กำกับดูแลฝ่ายบริหารและบุคลากรทุกระดับของหน่วยรับตรวจ (หน่วยงาน)กำหนดให้มีขึ้น เพื่อให้มีความมั่นใจอย่างสมเหตุสมผลว่า  การดำเนินงานจะบรรลุผลตามวัตถุประสงค์</a:t>
            </a:r>
            <a:endParaRPr lang="th-TH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101</Words>
  <Application>Microsoft Office PowerPoint</Application>
  <PresentationFormat>นำเสนอทางหน้าจอ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ความเสี่ยง</vt:lpstr>
      <vt:lpstr>การควบคุมความเสี่ยงของหน่วยงาน</vt:lpstr>
      <vt:lpstr>การควบคุมภายใน  หมายถึง  กระบวนการที่ผู้กำกับดูแลฝ่ายบริหารและบุคลากรทุกระดับของหน่วยรับตรวจ (หน่วยงาน)กำหนดให้มีขึ้น เพื่อให้มีความมั่นใจอย่างสมเหตุสมผลว่า  การดำเนินงานจะบรรลุผลตามวัตถุประสงค์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การควบคุมภายใน  หมายถึง  กระบวนการที่ผู้กำกับดูแลฝ่ายบริหารและบุคลากรทุกระดับของหน่วยรับตรวจ (หน่วยงาน)กำหนดให้มีขึ้น เพื่อให้มีความมั่นใจอย่างสมเหตุสมผลว่า  การดำเนินงานจะบรรลุผลตามวัตถุประสงค์</dc:title>
  <dc:creator>as</dc:creator>
  <cp:lastModifiedBy>as</cp:lastModifiedBy>
  <cp:revision>15</cp:revision>
  <dcterms:created xsi:type="dcterms:W3CDTF">2014-03-13T15:54:56Z</dcterms:created>
  <dcterms:modified xsi:type="dcterms:W3CDTF">2014-03-17T06:38:31Z</dcterms:modified>
</cp:coreProperties>
</file>